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99" r:id="rId2"/>
    <p:sldId id="311" r:id="rId3"/>
    <p:sldId id="305" r:id="rId4"/>
    <p:sldId id="306" r:id="rId5"/>
    <p:sldId id="315" r:id="rId6"/>
    <p:sldId id="331" r:id="rId7"/>
    <p:sldId id="317" r:id="rId8"/>
    <p:sldId id="318" r:id="rId9"/>
    <p:sldId id="304" r:id="rId10"/>
    <p:sldId id="31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8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4EB250-DAF0-402B-A0B3-726F601F2BDF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EF520-BC45-4DDB-9CFB-1805CC0B54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41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32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204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478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778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8935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43A814-3BB9-4CAC-9846-8D9C97AAA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9156A7-0218-450A-A785-50CF992AF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C4113D-60BF-4688-BB59-58F9E0CDD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F217FC-EF9B-46F5-B7A8-868A6FC08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88AC6C-8385-47C1-8D8D-2C09BEC32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659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70EA4A-F372-4F54-BC1B-AFB11C494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B89CD9-03BE-486D-B4B4-3C19A5ABC8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7F3FE3-3AE7-491E-BBAF-41C2D6C8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EB5B7F-584E-4DC8-A644-82C7045D1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CEB36A-95E4-4538-92A3-CA67C8AFE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383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EE49981-693F-42A5-93CD-283E2C0C7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5E9969-F1CA-48A5-950F-77B2D60B8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9471EC-5A20-4085-9BC3-B2066C715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500F89-6FA3-411D-AAEE-7838A8004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D2461A-D57B-4FF8-A24D-CFB2FD68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099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66C015-6070-4313-87C6-60CB9F487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05C8CB-3A29-43B1-82F9-AAF11C0D5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047217-3A5B-4782-B76E-91CED3E0D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FFA61-53F9-428C-8A05-FBE032AF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8C1ED0-A8A8-4844-AF67-2CD96A4BF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299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04BB24-F131-48A3-AFE8-A2B094288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588D80-0063-4CD3-BE7B-005955903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06A2C7-5DF1-4B9A-BDDE-AFE66A516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894B6-06CF-4D7F-91C0-DB36893F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14E4CA-3EB6-405C-B97B-EB191BF0B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340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5A7FB0-D826-40AB-994B-2AFAFD4A3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62FD5D-352C-4860-821E-E0CF97B739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F13C67-3F13-4754-8946-C9B7A81020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65087D-6861-49A3-AD35-D50CE453D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9279F1-E03B-4E95-A158-0DE0ED6A5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7D93115-3E55-485B-BABE-878BCADC5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403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17F71F-E778-4705-BB2B-9724D6C4D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50E908-D1D8-4365-AD89-DEC01E06B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B80D68-F855-4CE9-9D78-81B9D7FC0A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707C7FF-2073-479B-98CD-BF2B7DC6D6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627AE3F-37A5-4CAE-99B9-3B00524A4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F6FCC0E-5877-427E-9392-1F0F5F6F4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7E44F5F-D236-4F80-89A2-D294B498A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5B2300A-FC0C-44D2-94F8-BB7B7017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8200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8C6663-CC8A-4A19-A8B7-EC3C3F32B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78DC9B7-3C6D-4C79-B33B-B22B05DB2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D839DD-7549-4861-85D1-091C62CD3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6D05FA0-E3ED-4596-BA2D-DFE204A4C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5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363AC09-1743-4C30-BF02-C77074301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D0493C3-1148-4034-8E70-8E5C0B3CA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35A387-2EA3-44B4-802B-D8B4A3071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253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855CBC-E448-452F-89AF-5EF939B6B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A96892-0684-470E-BD1E-DF2A7234F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36027F-B64A-4683-9EE9-A3F738667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AAC261-0BFA-4B22-8D39-4AA118A68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4FBDCF-DCC0-47AE-BCF2-903471C43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D79437-7795-4351-8355-544E7593F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100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A2CCA7-EECE-490C-B7F5-0281B83EE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2B5B3-4669-45E9-919F-05C2816EDC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7EC9332-550F-4044-BFBE-6B4317518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72F107-8A65-46BD-8835-801F61564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C48787-A22F-45F5-B05B-24B2581F9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6DF600-5ECB-40A3-BF24-3C3874AF4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94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2F29C2-3815-425B-8396-BFEFDB27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8843C5-8197-4EFC-9B3D-BAA784047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B38A85-302C-4BA0-9172-1DCDFEFF2F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E4062-C503-42D4-8BA0-DAD66FEAB506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6ED7AB-9723-4D9B-B468-C3D2E79512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C80197-C5FA-4747-B9F5-27043882CA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14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tags" Target="../tags/tag2.xml"/><Relationship Id="rId6" Type="http://schemas.openxmlformats.org/officeDocument/2006/relationships/image" Target="../media/image3.emf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27305" y="3107184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39495" y="1480185"/>
            <a:ext cx="10398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spc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Java</a:t>
            </a:r>
            <a:r>
              <a:rPr lang="zh-CN" altLang="en-US" sz="4000" b="1" spc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大作业：安卓新闻</a:t>
            </a:r>
            <a:r>
              <a:rPr lang="en-US" altLang="zh-CN" sz="4000" b="1" spc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APP</a:t>
            </a:r>
            <a:endParaRPr lang="zh-CN" altLang="en-US" sz="4000" b="1" spc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pic>
        <p:nvPicPr>
          <p:cNvPr id="2" name="まももP - 歴史を紡ぐ者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081000" y="3225800"/>
            <a:ext cx="406400" cy="406400"/>
          </a:xfrm>
          <a:prstGeom prst="rect">
            <a:avLst/>
          </a:prstGeom>
        </p:spPr>
      </p:pic>
      <p:pic>
        <p:nvPicPr>
          <p:cNvPr id="3" name="图片 2" descr="C:\Users\asus\Desktop\abouttop_03.jpgabouttop_0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-27305" y="3632200"/>
            <a:ext cx="12219305" cy="235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33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ş1îḋè"/>
          <p:cNvSpPr txBox="1"/>
          <p:nvPr/>
        </p:nvSpPr>
        <p:spPr>
          <a:xfrm>
            <a:off x="815975" y="3291759"/>
            <a:ext cx="9101981" cy="6745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buSzPct val="25000"/>
            </a:pPr>
            <a:r>
              <a:rPr lang="en-US" altLang="zh-CN" sz="3600" b="1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Questions</a:t>
            </a:r>
            <a:r>
              <a:rPr lang="zh-CN" altLang="en-US" sz="3600" b="1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？</a:t>
            </a:r>
            <a:endParaRPr lang="en-US" sz="3600" b="1" dirty="0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3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1">
            <a:extLst>
              <a:ext uri="{FF2B5EF4-FFF2-40B4-BE49-F238E27FC236}">
                <a16:creationId xmlns:a16="http://schemas.microsoft.com/office/drawing/2014/main" id="{3364D80B-45E7-4A8E-80A4-175244A1A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7" name="内容占位符 6">
            <a:extLst>
              <a:ext uri="{FF2B5EF4-FFF2-40B4-BE49-F238E27FC236}">
                <a16:creationId xmlns:a16="http://schemas.microsoft.com/office/drawing/2014/main" id="{910086F5-CDCA-49F8-9BBC-9D92673A7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掌握基础的</a:t>
            </a:r>
            <a:r>
              <a:rPr lang="en-US" altLang="zh-CN" dirty="0"/>
              <a:t>Java</a:t>
            </a:r>
            <a:r>
              <a:rPr lang="zh-CN" altLang="en-US" dirty="0"/>
              <a:t>语法</a:t>
            </a:r>
            <a:endParaRPr lang="en-US" altLang="zh-CN" dirty="0"/>
          </a:p>
          <a:p>
            <a:r>
              <a:rPr lang="zh-CN" altLang="en-US" dirty="0"/>
              <a:t>掌握基础的安卓开发技能</a:t>
            </a:r>
            <a:endParaRPr lang="en-US" altLang="zh-CN" dirty="0"/>
          </a:p>
          <a:p>
            <a:endParaRPr lang="en-US" altLang="zh-CN"/>
          </a:p>
          <a:p>
            <a:r>
              <a:rPr lang="zh-CN" altLang="en-US" b="1"/>
              <a:t>编写</a:t>
            </a:r>
            <a:r>
              <a:rPr lang="zh-CN" altLang="en-US" b="1" dirty="0"/>
              <a:t>一个安卓</a:t>
            </a:r>
            <a:r>
              <a:rPr lang="zh-CN" altLang="en-US" b="1"/>
              <a:t>新闻</a:t>
            </a:r>
            <a:r>
              <a:rPr lang="en-US" altLang="zh-CN" b="1"/>
              <a:t>APP</a:t>
            </a:r>
            <a:r>
              <a:rPr lang="zh-CN" altLang="en-US" b="1"/>
              <a:t>！</a:t>
            </a:r>
            <a:endParaRPr lang="zh-CN" altLang="en-US" b="1" dirty="0"/>
          </a:p>
        </p:txBody>
      </p:sp>
      <p:grpSp>
        <p:nvGrpSpPr>
          <p:cNvPr id="16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A07F9DA-5821-4EF0-9C9C-35137B49AA1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17" name="íṩļïḑé">
              <a:extLst>
                <a:ext uri="{FF2B5EF4-FFF2-40B4-BE49-F238E27FC236}">
                  <a16:creationId xmlns:a16="http://schemas.microsoft.com/office/drawing/2014/main" id="{45AB616D-C762-4A50-A3E4-599D3D49A239}"/>
                </a:ext>
              </a:extLst>
            </p:cNvPr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8" name="iş1îḋè">
              <a:extLst>
                <a:ext uri="{FF2B5EF4-FFF2-40B4-BE49-F238E27FC236}">
                  <a16:creationId xmlns:a16="http://schemas.microsoft.com/office/drawing/2014/main" id="{B3D29668-931A-4107-8647-62D42E1B4FB7}"/>
                </a:ext>
              </a:extLst>
            </p:cNvPr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实验目的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3317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10" name="íṩļïḑé"/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iş1îḋè"/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 dirty="0"/>
                <a:t>往年优秀案例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4" name="íšļïḋe">
            <a:extLst>
              <a:ext uri="{FF2B5EF4-FFF2-40B4-BE49-F238E27FC236}">
                <a16:creationId xmlns:a16="http://schemas.microsoft.com/office/drawing/2014/main" id="{5F9E32C5-AF9A-4710-8CE4-3A662EFF751D}"/>
              </a:ext>
            </a:extLst>
          </p:cNvPr>
          <p:cNvSpPr txBox="1"/>
          <p:nvPr/>
        </p:nvSpPr>
        <p:spPr>
          <a:xfrm>
            <a:off x="383613" y="1297287"/>
            <a:ext cx="7644080" cy="119546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 algn="just">
              <a:buClr>
                <a:schemeClr val="tx1"/>
              </a:buClr>
              <a:buFont typeface="Wingdings" pitchFamily="2" charset="2"/>
              <a:buChar char="q"/>
              <a:defRPr/>
            </a:pPr>
            <a:endParaRPr lang="zh-CN" altLang="en-US" sz="3200" dirty="0"/>
          </a:p>
        </p:txBody>
      </p:sp>
      <p:pic>
        <p:nvPicPr>
          <p:cNvPr id="3" name="134aa9729af82d54cb7cc283ef7f89be">
            <a:hlinkClick r:id="" action="ppaction://media"/>
            <a:extLst>
              <a:ext uri="{FF2B5EF4-FFF2-40B4-BE49-F238E27FC236}">
                <a16:creationId xmlns:a16="http://schemas.microsoft.com/office/drawing/2014/main" id="{C9BBBBFC-317A-4E0C-BD43-47D38DFAF41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67520" y="1444536"/>
            <a:ext cx="2657139" cy="472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5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10" name="íṩļïḑé"/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iş1îḋè"/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要求概览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4" name="íšļïḋe">
            <a:extLst>
              <a:ext uri="{FF2B5EF4-FFF2-40B4-BE49-F238E27FC236}">
                <a16:creationId xmlns:a16="http://schemas.microsoft.com/office/drawing/2014/main" id="{5F9E32C5-AF9A-4710-8CE4-3A662EFF751D}"/>
              </a:ext>
            </a:extLst>
          </p:cNvPr>
          <p:cNvSpPr txBox="1"/>
          <p:nvPr/>
        </p:nvSpPr>
        <p:spPr>
          <a:xfrm>
            <a:off x="673100" y="1022806"/>
            <a:ext cx="7644080" cy="477697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系统支持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新闻列表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25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列表分类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新闻详情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30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本地记录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文档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15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50269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FD84DAF-B9F1-49C2-84F1-971094791B9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3" name="íṩļïḑé">
              <a:extLst>
                <a:ext uri="{FF2B5EF4-FFF2-40B4-BE49-F238E27FC236}">
                  <a16:creationId xmlns:a16="http://schemas.microsoft.com/office/drawing/2014/main" id="{B6D86C54-3FE6-496A-A1FC-468A80523D1D}"/>
                </a:ext>
              </a:extLst>
            </p:cNvPr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iş1îḋè">
              <a:extLst>
                <a:ext uri="{FF2B5EF4-FFF2-40B4-BE49-F238E27FC236}">
                  <a16:creationId xmlns:a16="http://schemas.microsoft.com/office/drawing/2014/main" id="{C0B86BB9-582C-4D25-8FBB-FEA6FAEB3465}"/>
                </a:ext>
              </a:extLst>
            </p:cNvPr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功能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5" name="圖片 1">
            <a:extLst>
              <a:ext uri="{FF2B5EF4-FFF2-40B4-BE49-F238E27FC236}">
                <a16:creationId xmlns:a16="http://schemas.microsoft.com/office/drawing/2014/main" id="{871B613F-98D5-4BB4-9CCB-FCBE626CF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6" name="íšļïḋe">
            <a:extLst>
              <a:ext uri="{FF2B5EF4-FFF2-40B4-BE49-F238E27FC236}">
                <a16:creationId xmlns:a16="http://schemas.microsoft.com/office/drawing/2014/main" id="{A11A87F5-84F3-4DA5-B5FE-8B428476F9D8}"/>
              </a:ext>
            </a:extLst>
          </p:cNvPr>
          <p:cNvSpPr txBox="1"/>
          <p:nvPr/>
        </p:nvSpPr>
        <p:spPr>
          <a:xfrm>
            <a:off x="673100" y="1040514"/>
            <a:ext cx="7644080" cy="477697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系统支持（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分）：正常、流畅运行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新闻列表（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25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正确展示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上拉获取，下拉刷新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新闻搜索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522AA8B-A9B3-0377-ACB6-8ABBB41A3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4294" y="-1"/>
            <a:ext cx="3135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930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FD84DAF-B9F1-49C2-84F1-971094791B9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3" name="íṩļïḑé">
              <a:extLst>
                <a:ext uri="{FF2B5EF4-FFF2-40B4-BE49-F238E27FC236}">
                  <a16:creationId xmlns:a16="http://schemas.microsoft.com/office/drawing/2014/main" id="{B6D86C54-3FE6-496A-A1FC-468A80523D1D}"/>
                </a:ext>
              </a:extLst>
            </p:cNvPr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iş1îḋè">
              <a:extLst>
                <a:ext uri="{FF2B5EF4-FFF2-40B4-BE49-F238E27FC236}">
                  <a16:creationId xmlns:a16="http://schemas.microsoft.com/office/drawing/2014/main" id="{C0B86BB9-582C-4D25-8FBB-FEA6FAEB3465}"/>
                </a:ext>
              </a:extLst>
            </p:cNvPr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功能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5" name="圖片 1">
            <a:extLst>
              <a:ext uri="{FF2B5EF4-FFF2-40B4-BE49-F238E27FC236}">
                <a16:creationId xmlns:a16="http://schemas.microsoft.com/office/drawing/2014/main" id="{871B613F-98D5-4BB4-9CCB-FCBE626CF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6" name="íšļïḋe">
            <a:extLst>
              <a:ext uri="{FF2B5EF4-FFF2-40B4-BE49-F238E27FC236}">
                <a16:creationId xmlns:a16="http://schemas.microsoft.com/office/drawing/2014/main" id="{A11A87F5-84F3-4DA5-B5FE-8B428476F9D8}"/>
              </a:ext>
            </a:extLst>
          </p:cNvPr>
          <p:cNvSpPr txBox="1"/>
          <p:nvPr/>
        </p:nvSpPr>
        <p:spPr>
          <a:xfrm>
            <a:off x="673100" y="1040514"/>
            <a:ext cx="7644080" cy="477697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分类列表（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分）：按类别展示新闻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添加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删除分类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动态特效（参考今日头条）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7946134-70D5-792E-55FC-BE0AE4780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073" y="0"/>
            <a:ext cx="33399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47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FD84DAF-B9F1-49C2-84F1-971094791B9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3" name="íṩļïḑé">
              <a:extLst>
                <a:ext uri="{FF2B5EF4-FFF2-40B4-BE49-F238E27FC236}">
                  <a16:creationId xmlns:a16="http://schemas.microsoft.com/office/drawing/2014/main" id="{B6D86C54-3FE6-496A-A1FC-468A80523D1D}"/>
                </a:ext>
              </a:extLst>
            </p:cNvPr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iş1îḋè">
              <a:extLst>
                <a:ext uri="{FF2B5EF4-FFF2-40B4-BE49-F238E27FC236}">
                  <a16:creationId xmlns:a16="http://schemas.microsoft.com/office/drawing/2014/main" id="{C0B86BB9-582C-4D25-8FBB-FEA6FAEB3465}"/>
                </a:ext>
              </a:extLst>
            </p:cNvPr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功能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5" name="圖片 1">
            <a:extLst>
              <a:ext uri="{FF2B5EF4-FFF2-40B4-BE49-F238E27FC236}">
                <a16:creationId xmlns:a16="http://schemas.microsoft.com/office/drawing/2014/main" id="{871B613F-98D5-4BB4-9CCB-FCBE626CF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6" name="íšļïḋe">
            <a:extLst>
              <a:ext uri="{FF2B5EF4-FFF2-40B4-BE49-F238E27FC236}">
                <a16:creationId xmlns:a16="http://schemas.microsoft.com/office/drawing/2014/main" id="{A11A87F5-84F3-4DA5-B5FE-8B428476F9D8}"/>
              </a:ext>
            </a:extLst>
          </p:cNvPr>
          <p:cNvSpPr txBox="1"/>
          <p:nvPr/>
        </p:nvSpPr>
        <p:spPr>
          <a:xfrm>
            <a:off x="673100" y="1040514"/>
            <a:ext cx="7644080" cy="477697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新闻详情（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25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分）：点进每个新闻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来源和时间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播放视频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7D77D5C-53DE-CBFB-1816-E233E3DD8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4562" y="0"/>
            <a:ext cx="3143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631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FD84DAF-B9F1-49C2-84F1-971094791B9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3" name="íṩļïḑé">
              <a:extLst>
                <a:ext uri="{FF2B5EF4-FFF2-40B4-BE49-F238E27FC236}">
                  <a16:creationId xmlns:a16="http://schemas.microsoft.com/office/drawing/2014/main" id="{B6D86C54-3FE6-496A-A1FC-468A80523D1D}"/>
                </a:ext>
              </a:extLst>
            </p:cNvPr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iş1îḋè">
              <a:extLst>
                <a:ext uri="{FF2B5EF4-FFF2-40B4-BE49-F238E27FC236}">
                  <a16:creationId xmlns:a16="http://schemas.microsoft.com/office/drawing/2014/main" id="{C0B86BB9-582C-4D25-8FBB-FEA6FAEB3465}"/>
                </a:ext>
              </a:extLst>
            </p:cNvPr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功能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5" name="圖片 1">
            <a:extLst>
              <a:ext uri="{FF2B5EF4-FFF2-40B4-BE49-F238E27FC236}">
                <a16:creationId xmlns:a16="http://schemas.microsoft.com/office/drawing/2014/main" id="{871B613F-98D5-4BB4-9CCB-FCBE626CF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6" name="íšļïḋe">
            <a:extLst>
              <a:ext uri="{FF2B5EF4-FFF2-40B4-BE49-F238E27FC236}">
                <a16:creationId xmlns:a16="http://schemas.microsoft.com/office/drawing/2014/main" id="{A11A87F5-84F3-4DA5-B5FE-8B428476F9D8}"/>
              </a:ext>
            </a:extLst>
          </p:cNvPr>
          <p:cNvSpPr txBox="1"/>
          <p:nvPr/>
        </p:nvSpPr>
        <p:spPr>
          <a:xfrm>
            <a:off x="673100" y="1040514"/>
            <a:ext cx="3615320" cy="477697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本地记录（</a:t>
            </a:r>
            <a:r>
              <a:rPr lang="en-US" altLang="zh-CN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</a:t>
            </a:r>
            <a:r>
              <a:rPr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</a:rPr>
              <a:t>看过的新闻用灰色标记，并在本地存储，保证可以离线访问</a:t>
            </a:r>
            <a:endParaRPr lang="en-US" altLang="zh-CN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</a:rPr>
              <a:t>本地存储历史记录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</a:rPr>
              <a:t>&amp;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</a:rPr>
              <a:t>收藏记录，并能展示这两个列表</a:t>
            </a:r>
            <a:endParaRPr lang="en-US" altLang="zh-CN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D36615D-1168-5838-5EEE-69CC57073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6402" y="0"/>
            <a:ext cx="3167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58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10" name="íṩļïḑé"/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iş1îḋè"/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 dirty="0"/>
                <a:t>作业要求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4" name="íšļïḋe">
            <a:extLst>
              <a:ext uri="{FF2B5EF4-FFF2-40B4-BE49-F238E27FC236}">
                <a16:creationId xmlns:a16="http://schemas.microsoft.com/office/drawing/2014/main" id="{5F9E32C5-AF9A-4710-8CE4-3A662EFF751D}"/>
              </a:ext>
            </a:extLst>
          </p:cNvPr>
          <p:cNvSpPr txBox="1"/>
          <p:nvPr/>
        </p:nvSpPr>
        <p:spPr>
          <a:xfrm>
            <a:off x="500763" y="1558703"/>
            <a:ext cx="7644080" cy="494512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q"/>
              <a:defRPr/>
            </a:pPr>
            <a:r>
              <a:rPr lang="zh-CN" altLang="en-US" sz="3200" dirty="0"/>
              <a:t>一人一组</a:t>
            </a:r>
            <a:endParaRPr lang="en-US" altLang="zh-CN" sz="3200" dirty="0"/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q"/>
              <a:defRPr/>
            </a:pPr>
            <a:r>
              <a:rPr lang="en-US" altLang="zh-CN" sz="3200">
                <a:solidFill>
                  <a:srgbClr val="FF0000"/>
                </a:solidFill>
              </a:rPr>
              <a:t>9</a:t>
            </a:r>
            <a:r>
              <a:rPr lang="zh-CN" altLang="en-US" sz="3200">
                <a:solidFill>
                  <a:srgbClr val="FF0000"/>
                </a:solidFill>
              </a:rPr>
              <a:t>月</a:t>
            </a:r>
            <a:r>
              <a:rPr lang="en-US" altLang="zh-CN" sz="3200">
                <a:solidFill>
                  <a:srgbClr val="FF0000"/>
                </a:solidFill>
              </a:rPr>
              <a:t>14</a:t>
            </a:r>
            <a:r>
              <a:rPr lang="zh-CN" altLang="en-US" sz="3200">
                <a:solidFill>
                  <a:srgbClr val="FF0000"/>
                </a:solidFill>
              </a:rPr>
              <a:t>日 </a:t>
            </a:r>
            <a:r>
              <a:rPr lang="en-US" altLang="zh-CN" sz="3200">
                <a:solidFill>
                  <a:srgbClr val="FF0000"/>
                </a:solidFill>
              </a:rPr>
              <a:t>23:59</a:t>
            </a:r>
            <a:r>
              <a:rPr lang="zh-CN" altLang="en-US" sz="3200"/>
              <a:t>：</a:t>
            </a:r>
            <a:r>
              <a:rPr lang="zh-CN" altLang="en-US" sz="3200" dirty="0"/>
              <a:t>提交</a:t>
            </a:r>
            <a:r>
              <a:rPr lang="en-US" altLang="zh-CN" sz="3200" dirty="0" err="1"/>
              <a:t>apk</a:t>
            </a:r>
            <a:r>
              <a:rPr lang="zh-CN" altLang="en-US" sz="3200" dirty="0"/>
              <a:t>文件、大作业报告、源代码</a:t>
            </a:r>
            <a:endParaRPr lang="en-US" altLang="zh-CN" sz="3200" dirty="0"/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q"/>
              <a:defRPr/>
            </a:pPr>
            <a:r>
              <a:rPr lang="en-US" altLang="zh-CN" sz="3200">
                <a:solidFill>
                  <a:srgbClr val="FF0000"/>
                </a:solidFill>
              </a:rPr>
              <a:t>9</a:t>
            </a:r>
            <a:r>
              <a:rPr lang="zh-CN" altLang="en-US" sz="3200">
                <a:solidFill>
                  <a:srgbClr val="FF0000"/>
                </a:solidFill>
              </a:rPr>
              <a:t>月</a:t>
            </a:r>
            <a:r>
              <a:rPr lang="en-US" altLang="zh-CN" sz="3200">
                <a:solidFill>
                  <a:srgbClr val="FF0000"/>
                </a:solidFill>
              </a:rPr>
              <a:t>15</a:t>
            </a:r>
            <a:r>
              <a:rPr lang="zh-CN" altLang="en-US" sz="3200">
                <a:solidFill>
                  <a:srgbClr val="FF0000"/>
                </a:solidFill>
              </a:rPr>
              <a:t>、</a:t>
            </a:r>
            <a:r>
              <a:rPr lang="en-US" altLang="zh-CN" sz="3200">
                <a:solidFill>
                  <a:srgbClr val="FF0000"/>
                </a:solidFill>
              </a:rPr>
              <a:t>16</a:t>
            </a:r>
            <a:r>
              <a:rPr lang="zh-CN" altLang="en-US" sz="3200">
                <a:solidFill>
                  <a:srgbClr val="FF0000"/>
                </a:solidFill>
              </a:rPr>
              <a:t>日</a:t>
            </a:r>
            <a:r>
              <a:rPr lang="zh-CN" altLang="en-US" sz="3200"/>
              <a:t>：在测试机上运行</a:t>
            </a:r>
            <a:r>
              <a:rPr lang="en-US" altLang="zh-CN" sz="3200"/>
              <a:t>app</a:t>
            </a:r>
            <a:r>
              <a:rPr lang="zh-CN" altLang="en-US" sz="3200"/>
              <a:t>，当面进行验收</a:t>
            </a:r>
            <a:endParaRPr lang="en-US" altLang="zh-CN" sz="3200"/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q"/>
              <a:defRPr/>
            </a:pPr>
            <a:r>
              <a:rPr lang="zh-CN" altLang="en-US" sz="3200"/>
              <a:t>抄袭</a:t>
            </a:r>
            <a:r>
              <a:rPr lang="zh-CN" altLang="en-US" sz="3200" dirty="0"/>
              <a:t>或迟交不得分</a:t>
            </a:r>
          </a:p>
        </p:txBody>
      </p:sp>
    </p:spTree>
    <p:extLst>
      <p:ext uri="{BB962C8B-B14F-4D97-AF65-F5344CB8AC3E}">
        <p14:creationId xmlns:p14="http://schemas.microsoft.com/office/powerpoint/2010/main" val="192696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2721</TotalTime>
  <Words>228</Words>
  <Application>Microsoft Office PowerPoint</Application>
  <PresentationFormat>宽屏</PresentationFormat>
  <Paragraphs>45</Paragraphs>
  <Slides>10</Slides>
  <Notes>5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等线</vt:lpstr>
      <vt:lpstr>等线 Light</vt:lpstr>
      <vt:lpstr>宋体</vt:lpstr>
      <vt:lpstr>Arial</vt:lpstr>
      <vt:lpstr>Open Sans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Mao Yiming</dc:creator>
  <cp:lastModifiedBy>Hanming Li</cp:lastModifiedBy>
  <cp:revision>50</cp:revision>
  <dcterms:created xsi:type="dcterms:W3CDTF">2020-08-12T14:12:41Z</dcterms:created>
  <dcterms:modified xsi:type="dcterms:W3CDTF">2023-08-24T02:48:01Z</dcterms:modified>
</cp:coreProperties>
</file>

<file path=docProps/thumbnail.jpeg>
</file>